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7" r:id="rId3"/>
    <p:sldId id="408" r:id="rId4"/>
    <p:sldId id="387" r:id="rId5"/>
    <p:sldId id="405" r:id="rId6"/>
    <p:sldId id="409" r:id="rId7"/>
    <p:sldId id="406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 smtClean="0"/>
              <a:t>6 </a:t>
            </a:r>
          </a:p>
          <a:p>
            <a:endParaRPr lang="nl-NL" sz="6000" dirty="0"/>
          </a:p>
          <a:p>
            <a:endParaRPr lang="nl-NL" sz="6000" dirty="0" smtClean="0"/>
          </a:p>
          <a:p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</a:t>
            </a:r>
            <a:r>
              <a:rPr lang="nl-NL" dirty="0" smtClean="0"/>
              <a:t>nu?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07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Uitdelen, staat ook op Wiki</a:t>
            </a:r>
          </a:p>
          <a:p>
            <a:endParaRPr lang="nl-NL" dirty="0"/>
          </a:p>
          <a:p>
            <a:r>
              <a:rPr lang="nl-NL" dirty="0" smtClean="0"/>
              <a:t>Wat moeten we nog doen?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</a:p>
          <a:p>
            <a:pPr lvl="1"/>
            <a:endParaRPr lang="nl-NL" dirty="0"/>
          </a:p>
          <a:p>
            <a:r>
              <a:rPr lang="nl-NL" dirty="0" smtClean="0"/>
              <a:t>Inkijken gemaakte verslagen plus de beoordeling.</a:t>
            </a:r>
          </a:p>
          <a:p>
            <a:endParaRPr lang="nl-NL" dirty="0"/>
          </a:p>
          <a:p>
            <a:r>
              <a:rPr lang="nl-NL" dirty="0" smtClean="0"/>
              <a:t>Na vandaag nog 2 lessen</a:t>
            </a:r>
          </a:p>
          <a:p>
            <a:r>
              <a:rPr lang="nl-NL" dirty="0" smtClean="0"/>
              <a:t>Inleveren uiterlijk 19 april. Digitaal.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2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Vullen </a:t>
            </a:r>
            <a:r>
              <a:rPr lang="nl-NL" dirty="0" smtClean="0"/>
              <a:t>4.3 </a:t>
            </a:r>
            <a:r>
              <a:rPr lang="nl-NL" dirty="0" smtClean="0"/>
              <a:t>bemesting</a:t>
            </a:r>
          </a:p>
          <a:p>
            <a:r>
              <a:rPr lang="nl-NL" dirty="0" smtClean="0"/>
              <a:t>Vullen 4.6 grond</a:t>
            </a: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196752"/>
            <a:ext cx="83248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39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 smtClean="0"/>
              <a:t>Aangepaste 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</a:t>
            </a:r>
            <a:r>
              <a:rPr lang="nl-NL" dirty="0" smtClean="0"/>
              <a:t>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5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</a:t>
            </a:r>
            <a:r>
              <a:rPr lang="nl-NL" dirty="0" err="1" smtClean="0"/>
              <a:t>zijt`pillllllllllllllllsssssssss</a:t>
            </a:r>
            <a:r>
              <a:rPr lang="nl-NL" dirty="0" smtClean="0"/>
              <a:t>, </a:t>
            </a:r>
            <a:r>
              <a:rPr lang="nl-NL" dirty="0" smtClean="0"/>
              <a:t>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</TotalTime>
  <Words>181</Words>
  <Application>Microsoft Office PowerPoint</Application>
  <PresentationFormat>Diavoorstelling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Hoever zijn we nu?</vt:lpstr>
      <vt:lpstr>IBS Opdracht</vt:lpstr>
      <vt:lpstr>Wat gaan we deze week doen</vt:lpstr>
      <vt:lpstr>Bemesting</vt:lpstr>
      <vt:lpstr>4.6 Grond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126</cp:revision>
  <dcterms:created xsi:type="dcterms:W3CDTF">2013-11-15T15:05:42Z</dcterms:created>
  <dcterms:modified xsi:type="dcterms:W3CDTF">2018-03-19T13:32:01Z</dcterms:modified>
</cp:coreProperties>
</file>